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7600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7196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18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2755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163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2663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7563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6472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25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1998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1977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97283-6733-4343-82F9-78B00547C661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BC981-DFE7-4CF5-B295-A324CCE2DB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512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6792"/>
            <a:ext cx="1379711" cy="3487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uppieren 9"/>
          <p:cNvGrpSpPr/>
          <p:nvPr/>
        </p:nvGrpSpPr>
        <p:grpSpPr>
          <a:xfrm>
            <a:off x="274638" y="104775"/>
            <a:ext cx="8445500" cy="6596063"/>
            <a:chOff x="274638" y="104775"/>
            <a:chExt cx="8445500" cy="6596063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333375" y="485775"/>
              <a:ext cx="151923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400" b="1" dirty="0">
                  <a:latin typeface="Times New Roman" pitchFamily="18" charset="0"/>
                </a:rPr>
                <a:t>ReliaTech GmbH</a:t>
              </a:r>
            </a:p>
          </p:txBody>
        </p:sp>
        <p:grpSp>
          <p:nvGrpSpPr>
            <p:cNvPr id="12" name="Group 3"/>
            <p:cNvGrpSpPr>
              <a:grpSpLocks/>
            </p:cNvGrpSpPr>
            <p:nvPr/>
          </p:nvGrpSpPr>
          <p:grpSpPr bwMode="auto">
            <a:xfrm>
              <a:off x="274638" y="104775"/>
              <a:ext cx="8445500" cy="6596063"/>
              <a:chOff x="173" y="66"/>
              <a:chExt cx="5320" cy="4155"/>
            </a:xfrm>
          </p:grpSpPr>
          <p:grpSp>
            <p:nvGrpSpPr>
              <p:cNvPr id="13" name="Group 4"/>
              <p:cNvGrpSpPr>
                <a:grpSpLocks/>
              </p:cNvGrpSpPr>
              <p:nvPr/>
            </p:nvGrpSpPr>
            <p:grpSpPr bwMode="auto">
              <a:xfrm>
                <a:off x="261" y="66"/>
                <a:ext cx="5232" cy="480"/>
                <a:chOff x="240" y="48"/>
                <a:chExt cx="5232" cy="480"/>
              </a:xfrm>
            </p:grpSpPr>
            <p:sp>
              <p:nvSpPr>
                <p:cNvPr id="15" name="Line 5"/>
                <p:cNvSpPr>
                  <a:spLocks noChangeShapeType="1"/>
                </p:cNvSpPr>
                <p:nvPr/>
              </p:nvSpPr>
              <p:spPr bwMode="auto">
                <a:xfrm>
                  <a:off x="240" y="480"/>
                  <a:ext cx="523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de-DE"/>
                </a:p>
              </p:txBody>
            </p:sp>
            <p:pic>
              <p:nvPicPr>
                <p:cNvPr id="16" name="Picture 6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20" y="48"/>
                  <a:ext cx="304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4" name="Text Box 10"/>
              <p:cNvSpPr txBox="1">
                <a:spLocks noChangeArrowheads="1"/>
              </p:cNvSpPr>
              <p:nvPr/>
            </p:nvSpPr>
            <p:spPr bwMode="auto">
              <a:xfrm>
                <a:off x="173" y="4066"/>
                <a:ext cx="1736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de-DE" altLang="de-DE" sz="1000" b="1">
                    <a:latin typeface="Times New Roman" pitchFamily="18" charset="0"/>
                  </a:rPr>
                  <a:t>http://www.reliatech.de / orders@reliatech.de</a:t>
                </a:r>
              </a:p>
            </p:txBody>
          </p:sp>
        </p:grpSp>
      </p:grpSp>
      <p:sp>
        <p:nvSpPr>
          <p:cNvPr id="17" name="Textfeld 1"/>
          <p:cNvSpPr txBox="1">
            <a:spLocks noChangeArrowheads="1"/>
          </p:cNvSpPr>
          <p:nvPr/>
        </p:nvSpPr>
        <p:spPr bwMode="auto">
          <a:xfrm>
            <a:off x="1692917" y="893763"/>
            <a:ext cx="57438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800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8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800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altLang="de-DE" sz="18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800" b="1" u="sng" dirty="0">
                <a:latin typeface="Times New Roman" pitchFamily="18" charset="0"/>
                <a:cs typeface="Times New Roman" pitchFamily="18" charset="0"/>
              </a:rPr>
              <a:t>soluble </a:t>
            </a:r>
            <a:r>
              <a:rPr lang="en-US" altLang="de-DE" sz="1800" b="1" u="sng" dirty="0">
                <a:latin typeface="Times New Roman" pitchFamily="18" charset="0"/>
                <a:cs typeface="Times New Roman" pitchFamily="18" charset="0"/>
              </a:rPr>
              <a:t>endogenous</a:t>
            </a:r>
            <a:r>
              <a:rPr lang="de-DE" altLang="de-DE" sz="1800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800" b="1" u="sng" dirty="0" smtClean="0">
                <a:latin typeface="Times New Roman" pitchFamily="18" charset="0"/>
                <a:cs typeface="Times New Roman" pitchFamily="18" charset="0"/>
              </a:rPr>
              <a:t>Flk-1 </a:t>
            </a:r>
            <a:r>
              <a:rPr lang="de-DE" altLang="de-DE" sz="1800" b="1" u="sng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altLang="de-DE" sz="1800" b="1" u="sng" dirty="0" smtClean="0">
                <a:latin typeface="Times New Roman" pitchFamily="18" charset="0"/>
                <a:cs typeface="Times New Roman" pitchFamily="18" charset="0"/>
              </a:rPr>
              <a:t>esFlk-1</a:t>
            </a:r>
            <a:r>
              <a:rPr lang="de-DE" altLang="de-DE" sz="1800" b="1" u="sng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alt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S01-M03 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S01-M04) </a:t>
            </a:r>
            <a:endParaRPr lang="de-DE" alt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hteck 1"/>
          <p:cNvSpPr>
            <a:spLocks noChangeArrowheads="1"/>
          </p:cNvSpPr>
          <p:nvPr/>
        </p:nvSpPr>
        <p:spPr bwMode="auto">
          <a:xfrm>
            <a:off x="2190750" y="5300663"/>
            <a:ext cx="457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hangingPunct="1"/>
            <a:r>
              <a:rPr lang="de-DE" altLang="de-DE" sz="1200" b="1" dirty="0">
                <a:latin typeface="Times New Roman" pitchFamily="18" charset="0"/>
                <a:cs typeface="Times New Roman" pitchFamily="18" charset="0"/>
              </a:rPr>
              <a:t>Fig. 1: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SDS-PAGE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 smtClean="0">
                <a:latin typeface="Times New Roman" pitchFamily="18" charset="0"/>
                <a:cs typeface="Times New Roman" pitchFamily="18" charset="0"/>
              </a:rPr>
              <a:t>endogenous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soluble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Flk-1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esFlk-1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. Sample was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loaded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10%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polyacrylamide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gel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under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reducing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stained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Coomassie </a:t>
            </a:r>
            <a:r>
              <a:rPr lang="de-DE" altLang="de-DE" sz="1200" dirty="0" err="1" smtClean="0">
                <a:latin typeface="Times New Roman" pitchFamily="18" charset="0"/>
                <a:cs typeface="Times New Roman" pitchFamily="18" charset="0"/>
              </a:rPr>
              <a:t>blue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de-DE" altLang="de-DE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62446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2012-05-03T14:58:37Z</dcterms:created>
  <dcterms:modified xsi:type="dcterms:W3CDTF">2015-03-20T13:43:07Z</dcterms:modified>
</cp:coreProperties>
</file>